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7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14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6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F943-4703-458B-BA91-334AA16EDDA4}" type="datetimeFigureOut">
              <a:rPr lang="en-IN" smtClean="0"/>
              <a:pPr/>
              <a:t>28-11-2020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0F62-687E-4812-A009-0F2AF03D4344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847574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F943-4703-458B-BA91-334AA16EDDA4}" type="datetimeFigureOut">
              <a:rPr lang="en-IN" smtClean="0"/>
              <a:pPr/>
              <a:t>28-11-2020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0F62-687E-4812-A009-0F2AF03D434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563268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F943-4703-458B-BA91-334AA16EDDA4}" type="datetimeFigureOut">
              <a:rPr lang="en-IN" smtClean="0"/>
              <a:pPr/>
              <a:t>28-11-2020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0F62-687E-4812-A009-0F2AF03D434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17179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F943-4703-458B-BA91-334AA16EDDA4}" type="datetimeFigureOut">
              <a:rPr lang="en-IN" smtClean="0"/>
              <a:pPr/>
              <a:t>28-11-2020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0F62-687E-4812-A009-0F2AF03D434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7020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F943-4703-458B-BA91-334AA16EDDA4}" type="datetimeFigureOut">
              <a:rPr lang="en-IN" smtClean="0"/>
              <a:pPr/>
              <a:t>28-11-2020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0F62-687E-4812-A009-0F2AF03D4344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647709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F943-4703-458B-BA91-334AA16EDDA4}" type="datetimeFigureOut">
              <a:rPr lang="en-IN" smtClean="0"/>
              <a:pPr/>
              <a:t>28-11-2020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0F62-687E-4812-A009-0F2AF03D434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47905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F943-4703-458B-BA91-334AA16EDDA4}" type="datetimeFigureOut">
              <a:rPr lang="en-IN" smtClean="0"/>
              <a:pPr/>
              <a:t>28-11-2020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0F62-687E-4812-A009-0F2AF03D434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42409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F943-4703-458B-BA91-334AA16EDDA4}" type="datetimeFigureOut">
              <a:rPr lang="en-IN" smtClean="0"/>
              <a:pPr/>
              <a:t>28-11-2020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0F62-687E-4812-A009-0F2AF03D434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07720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F943-4703-458B-BA91-334AA16EDDA4}" type="datetimeFigureOut">
              <a:rPr lang="en-IN" smtClean="0"/>
              <a:pPr/>
              <a:t>28-11-2020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0F62-687E-4812-A009-0F2AF03D434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134658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58DF943-4703-458B-BA91-334AA16EDDA4}" type="datetimeFigureOut">
              <a:rPr lang="en-IN" smtClean="0"/>
              <a:pPr/>
              <a:t>28-11-2020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250F62-687E-4812-A009-0F2AF03D434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60516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F943-4703-458B-BA91-334AA16EDDA4}" type="datetimeFigureOut">
              <a:rPr lang="en-IN" smtClean="0"/>
              <a:pPr/>
              <a:t>28-11-2020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0F62-687E-4812-A009-0F2AF03D434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99247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58DF943-4703-458B-BA91-334AA16EDDA4}" type="datetimeFigureOut">
              <a:rPr lang="en-IN" smtClean="0"/>
              <a:pPr/>
              <a:t>28-11-2020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D250F62-687E-4812-A009-0F2AF03D4344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842404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rbanladder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0551B0-60F5-4351-ADE8-9202FC6E50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/>
              <a:t>DISPLAY BOOKSHELVES HACKATHON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DECF933-942F-4E9A-BA06-0F8C1153F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19"/>
            <a:ext cx="10408326" cy="1801489"/>
          </a:xfrm>
        </p:spPr>
        <p:txBody>
          <a:bodyPr>
            <a:normAutofit fontScale="47500" lnSpcReduction="20000"/>
          </a:bodyPr>
          <a:lstStyle/>
          <a:p>
            <a:r>
              <a:rPr lang="en-IN" dirty="0" smtClean="0"/>
              <a:t>								</a:t>
            </a:r>
            <a:r>
              <a:rPr lang="en-IN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Sam Geogi 875192</a:t>
            </a:r>
          </a:p>
          <a:p>
            <a:r>
              <a:rPr lang="en-IN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							 	Vivek Unni 875339</a:t>
            </a:r>
          </a:p>
          <a:p>
            <a:r>
              <a:rPr lang="en-IN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						 		Anjana Rajeevan-875286</a:t>
            </a:r>
          </a:p>
          <a:p>
            <a:r>
              <a:rPr lang="en-IN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						 		Jibin Jose – 875329</a:t>
            </a:r>
          </a:p>
          <a:p>
            <a:r>
              <a:rPr lang="en-IN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								Anju d-875243</a:t>
            </a:r>
          </a:p>
          <a:p>
            <a:r>
              <a:rPr lang="en-IN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								shashank b-875266</a:t>
            </a:r>
          </a:p>
          <a:p>
            <a:endParaRPr lang="en-IN" dirty="0">
              <a:solidFill>
                <a:schemeClr val="tx1"/>
              </a:solidFill>
              <a:latin typeface="Roboto" charset="0"/>
              <a:ea typeface="Roboto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36797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24446" y="1020090"/>
            <a:ext cx="8839202" cy="3966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 Case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Set the required conditions as per Third Hackathon Idea:-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272C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Steps:- </a:t>
            </a:r>
          </a:p>
          <a:p>
            <a:pPr marL="457200" lvl="0" indent="-330200">
              <a:spcBef>
                <a:spcPts val="0"/>
              </a:spcBef>
              <a:spcAft>
                <a:spcPts val="0"/>
              </a:spcAft>
              <a:buClr>
                <a:srgbClr val="272C33"/>
              </a:buClr>
              <a:buSzPts val="1600"/>
              <a:buNone/>
            </a:pPr>
            <a:r>
              <a:rPr lang="en-US" dirty="0" smtClean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1.Search for Gift Cards and Click.</a:t>
            </a:r>
          </a:p>
          <a:p>
            <a:pPr marL="457200" lvl="0" indent="-330200">
              <a:spcBef>
                <a:spcPts val="0"/>
              </a:spcBef>
              <a:spcAft>
                <a:spcPts val="0"/>
              </a:spcAft>
              <a:buClr>
                <a:srgbClr val="272C33"/>
              </a:buClr>
              <a:buSzPts val="1600"/>
              <a:buNone/>
            </a:pPr>
            <a:r>
              <a:rPr lang="en-US" dirty="0" smtClean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2.Look for Birthday/anniversary and Click.</a:t>
            </a:r>
          </a:p>
          <a:p>
            <a:pPr marL="457200" lvl="0" indent="-330200">
              <a:spcBef>
                <a:spcPts val="0"/>
              </a:spcBef>
              <a:spcAft>
                <a:spcPts val="0"/>
              </a:spcAft>
              <a:buClr>
                <a:srgbClr val="272C33"/>
              </a:buClr>
              <a:buSzPts val="1600"/>
              <a:buNone/>
            </a:pPr>
            <a:r>
              <a:rPr lang="en-US" dirty="0" smtClean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3.Now fill all the details with any one detail incorrectly filled.</a:t>
            </a:r>
          </a:p>
          <a:p>
            <a:pPr marL="457200" lvl="0" indent="-330200">
              <a:spcBef>
                <a:spcPts val="0"/>
              </a:spcBef>
              <a:spcAft>
                <a:spcPts val="0"/>
              </a:spcAft>
              <a:buClr>
                <a:srgbClr val="272C33"/>
              </a:buClr>
              <a:buSzPts val="1600"/>
              <a:buNone/>
            </a:pPr>
            <a:r>
              <a:rPr lang="en-US" dirty="0" smtClean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4.Search for the error message and Display.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7061" y="753084"/>
            <a:ext cx="8839202" cy="3966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MMU\Desktop\anjana\WorkSpace\BinaryBeasts\ScreenShot\160629346314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6438" y="833886"/>
            <a:ext cx="9066362" cy="41931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MMU\Desktop\anjana\WorkSpace\BinaryBeasts\ScreenShot\160595534470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87592" y="920151"/>
            <a:ext cx="8514271" cy="43074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 Case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Set the required conditions as per Third Hackathon Idea:-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272C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Steps:- </a:t>
            </a:r>
          </a:p>
          <a:p>
            <a:pPr marL="457200" lvl="0" indent="-330200">
              <a:spcBef>
                <a:spcPts val="0"/>
              </a:spcBef>
              <a:spcAft>
                <a:spcPts val="0"/>
              </a:spcAft>
              <a:buClr>
                <a:srgbClr val="272C33"/>
              </a:buClr>
              <a:buSzPts val="1600"/>
              <a:buNone/>
            </a:pPr>
            <a:r>
              <a:rPr lang="en-US" dirty="0" smtClean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1.Search for Gift Cards and Click.</a:t>
            </a:r>
          </a:p>
          <a:p>
            <a:pPr marL="457200" lvl="0" indent="-330200">
              <a:spcBef>
                <a:spcPts val="0"/>
              </a:spcBef>
              <a:spcAft>
                <a:spcPts val="0"/>
              </a:spcAft>
              <a:buClr>
                <a:srgbClr val="272C33"/>
              </a:buClr>
              <a:buSzPts val="1600"/>
              <a:buNone/>
            </a:pPr>
            <a:r>
              <a:rPr lang="en-US" dirty="0" smtClean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2.Look for Birthday/anniversary and Click.</a:t>
            </a:r>
          </a:p>
          <a:p>
            <a:pPr marL="457200" lvl="0" indent="-330200">
              <a:spcBef>
                <a:spcPts val="0"/>
              </a:spcBef>
              <a:spcAft>
                <a:spcPts val="0"/>
              </a:spcAft>
              <a:buClr>
                <a:srgbClr val="272C33"/>
              </a:buClr>
              <a:buSzPts val="1600"/>
              <a:buNone/>
            </a:pPr>
            <a:r>
              <a:rPr lang="en-US" dirty="0" smtClean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3.Now enter valid data to all the fields.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8567" y="545800"/>
            <a:ext cx="8083131" cy="5106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9853" y="359885"/>
            <a:ext cx="8076570" cy="543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7208" y="726597"/>
            <a:ext cx="8637538" cy="4561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 Case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Set the required conditions as per fourth Problem Statement.</a:t>
            </a: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dirty="0" smtClean="0">
                <a:latin typeface="Roboto"/>
                <a:ea typeface="Roboto"/>
                <a:cs typeface="Roboto"/>
                <a:sym typeface="Roboto"/>
              </a:rPr>
              <a:t>1.Enter “Study chairs ” in the search bar.</a:t>
            </a: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dirty="0" smtClean="0">
                <a:latin typeface="Roboto"/>
                <a:ea typeface="Roboto"/>
                <a:cs typeface="Roboto"/>
                <a:sym typeface="Roboto"/>
              </a:rPr>
              <a:t>2.Click the search icon.</a:t>
            </a:r>
          </a:p>
          <a:p>
            <a:pPr lvl="0">
              <a:buNone/>
            </a:pPr>
            <a:r>
              <a:rPr lang="en-IN" dirty="0" smtClean="0">
                <a:latin typeface="Roboto"/>
                <a:ea typeface="Roboto"/>
                <a:cs typeface="Roboto"/>
                <a:sym typeface="Roboto"/>
              </a:rPr>
              <a:t>3.Select “Recommended” from the Sort By drop down list.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  <a:p>
            <a:pPr lvl="0">
              <a:buNone/>
            </a:pPr>
            <a:r>
              <a:rPr lang="en-IN" dirty="0" smtClean="0">
                <a:latin typeface="Roboto"/>
                <a:ea typeface="Roboto"/>
                <a:cs typeface="Roboto"/>
                <a:sym typeface="Roboto"/>
              </a:rPr>
              <a:t>4.</a:t>
            </a:r>
            <a:r>
              <a:rPr lang="en-US" dirty="0" smtClean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And Display the name and price of first 3 Study Chairs.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3335"/>
            <a:ext cx="10058400" cy="1171978"/>
          </a:xfrm>
        </p:spPr>
        <p:txBody>
          <a:bodyPr/>
          <a:lstStyle/>
          <a:p>
            <a:r>
              <a:rPr lang="en-GB" dirty="0" smtClean="0"/>
              <a:t>Objective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70468"/>
            <a:ext cx="10058400" cy="3898626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Selenium is the most popularly used open source tool for testing web applications across different browsers and platforms.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The main motive of this project was to use Selenium integrated with Java to automate and test various scenarios for a home furnishing website keeping ‘bookshelves’ as the focal subject.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Website: </a:t>
            </a:r>
            <a:r>
              <a:rPr lang="en-GB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www.urbanladder.com</a:t>
            </a:r>
            <a:endParaRPr lang="en-GB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In addition, the project also uses:</a:t>
            </a:r>
          </a:p>
          <a:p>
            <a:pPr marL="457200" lvl="0" indent="-33020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GB" dirty="0" err="1">
                <a:latin typeface="Roboto"/>
                <a:ea typeface="Roboto"/>
                <a:cs typeface="Roboto"/>
                <a:sym typeface="Roboto"/>
              </a:rPr>
              <a:t>TestNG</a:t>
            </a: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 as the testing framework. </a:t>
            </a:r>
          </a:p>
          <a:p>
            <a:pPr marL="457200" lvl="0" indent="-33020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Build tool Maven to simplify integration of dependencies </a:t>
            </a:r>
          </a:p>
          <a:p>
            <a:pPr marL="457200" lvl="0" indent="-33020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Apache POI to implement data driven testing. 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1053379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study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8638" y="1381125"/>
            <a:ext cx="8593137" cy="4095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94467"/>
          </a:xfrm>
        </p:spPr>
        <p:txBody>
          <a:bodyPr/>
          <a:lstStyle/>
          <a:p>
            <a:r>
              <a:rPr lang="en-GB" dirty="0" smtClean="0"/>
              <a:t>Problem Statement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57588"/>
            <a:ext cx="10058400" cy="3911505"/>
          </a:xfrm>
        </p:spPr>
        <p:txBody>
          <a:bodyPr>
            <a:normAutofit lnSpcReduction="10000"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DISPLAY BOOKSHELVES: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The project implemented the following problem statement: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Display the name, price of :- </a:t>
            </a:r>
            <a:endParaRPr lang="en-GB" dirty="0" smtClean="0">
              <a:solidFill>
                <a:srgbClr val="272C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272C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1. Bookshelves below Rs. 15000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272C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2. Including out of stock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272C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3. Storage type should be open</a:t>
            </a:r>
            <a:r>
              <a:rPr lang="en-GB" dirty="0" smtClean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>
              <a:solidFill>
                <a:srgbClr val="272C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en-GB" dirty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-GB" dirty="0" smtClean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irst 3 study chair details with highest recommendation.</a:t>
            </a:r>
            <a:endParaRPr lang="en-GB" dirty="0">
              <a:solidFill>
                <a:srgbClr val="272C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rgbClr val="272C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more than one item with same price displayed, include that details as well.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184919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45983"/>
          </a:xfrm>
        </p:spPr>
        <p:txBody>
          <a:bodyPr/>
          <a:lstStyle/>
          <a:p>
            <a:r>
              <a:rPr lang="en-GB" dirty="0" smtClean="0"/>
              <a:t>Hackathon Ideas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318196"/>
            <a:ext cx="9489154" cy="2962141"/>
          </a:xfrm>
        </p:spPr>
        <p:txBody>
          <a:bodyPr>
            <a:normAutofit lnSpcReduction="10000"/>
          </a:bodyPr>
          <a:lstStyle/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DISPLAY BOOKSHELVES:</a:t>
            </a:r>
          </a:p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The project is implemented for the following Hackathon Ideas:</a:t>
            </a:r>
          </a:p>
          <a:p>
            <a:pPr marL="0" lv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Roboto"/>
              <a:ea typeface="Roboto"/>
              <a:cs typeface="Roboto"/>
              <a:sym typeface="Roboto"/>
            </a:endParaRPr>
          </a:p>
          <a:p>
            <a:pPr marL="469900" indent="-342900" algn="just">
              <a:spcBef>
                <a:spcPts val="0"/>
              </a:spcBef>
              <a:spcAft>
                <a:spcPts val="0"/>
              </a:spcAft>
              <a:buClr>
                <a:srgbClr val="272C33"/>
              </a:buClr>
              <a:buSzPts val="1600"/>
              <a:buFont typeface="Wingdings" panose="05000000000000000000" pitchFamily="2" charset="2"/>
              <a:buChar char="q"/>
            </a:pPr>
            <a:r>
              <a:rPr lang="en-GB" dirty="0">
                <a:solidFill>
                  <a:srgbClr val="272C3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Display the name and price of first 3 Bookshelves below Rs. 15000, with Storage type as open &amp; exclude out of stock. </a:t>
            </a:r>
          </a:p>
          <a:p>
            <a:pPr marL="469900" indent="-342900" algn="just">
              <a:spcBef>
                <a:spcPts val="0"/>
              </a:spcBef>
              <a:spcAft>
                <a:spcPts val="0"/>
              </a:spcAft>
              <a:buClr>
                <a:srgbClr val="272C33"/>
              </a:buClr>
              <a:buSzPts val="1600"/>
              <a:buFont typeface="Wingdings" panose="05000000000000000000" pitchFamily="2" charset="2"/>
              <a:buChar char="q"/>
            </a:pPr>
            <a:r>
              <a:rPr lang="en-GB" dirty="0">
                <a:solidFill>
                  <a:srgbClr val="272C3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From Collections, retrieve all items under Being-At-home submenu and store them in a List; display the same.</a:t>
            </a:r>
          </a:p>
          <a:p>
            <a:pPr marL="469900" indent="-342900" algn="just">
              <a:spcBef>
                <a:spcPts val="0"/>
              </a:spcBef>
              <a:spcAft>
                <a:spcPts val="0"/>
              </a:spcAft>
              <a:buClr>
                <a:srgbClr val="272C33"/>
              </a:buClr>
              <a:buSzPts val="1600"/>
              <a:buFont typeface="Wingdings" panose="05000000000000000000" pitchFamily="2" charset="2"/>
              <a:buChar char="q"/>
            </a:pPr>
            <a:r>
              <a:rPr lang="en-GB" dirty="0">
                <a:solidFill>
                  <a:srgbClr val="272C3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Gift cards - choose </a:t>
            </a:r>
            <a:r>
              <a:rPr lang="en-GB" dirty="0" smtClean="0">
                <a:solidFill>
                  <a:srgbClr val="272C3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“Birthday/Anniversary"; </a:t>
            </a:r>
            <a:r>
              <a:rPr lang="en-GB" dirty="0">
                <a:solidFill>
                  <a:srgbClr val="272C3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fill the gift card form details; also, make any one input invalid (example: email) and display the error message.</a:t>
            </a:r>
          </a:p>
          <a:p>
            <a:pPr marL="127000" lvl="0" indent="0" algn="just">
              <a:spcBef>
                <a:spcPts val="0"/>
              </a:spcBef>
              <a:spcAft>
                <a:spcPts val="0"/>
              </a:spcAft>
              <a:buClr>
                <a:srgbClr val="272C33"/>
              </a:buClr>
              <a:buSzPts val="1600"/>
              <a:buNone/>
            </a:pPr>
            <a:r>
              <a:rPr lang="en-GB" dirty="0" smtClean="0">
                <a:solidFill>
                  <a:srgbClr val="272C3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lang="en-GB" dirty="0">
              <a:solidFill>
                <a:srgbClr val="272C3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algn="just"/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3925113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Test Case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dirty="0" smtClean="0">
                <a:latin typeface="Roboto"/>
                <a:ea typeface="Roboto"/>
                <a:cs typeface="Roboto"/>
                <a:sym typeface="Roboto"/>
              </a:rPr>
              <a:t>  Urban Ladder webpage should be launched.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Display of bookshelves including out of stocks.</a:t>
            </a: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1.Initializing the browser.</a:t>
            </a: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2.Opening the URL.</a:t>
            </a: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dirty="0" smtClean="0">
                <a:latin typeface="Roboto"/>
                <a:ea typeface="Roboto"/>
                <a:cs typeface="Roboto"/>
                <a:sym typeface="Roboto"/>
              </a:rPr>
              <a:t>3.Enter “Bookshelves ” in the search bar.</a:t>
            </a: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dirty="0" smtClean="0">
                <a:latin typeface="Roboto"/>
                <a:ea typeface="Roboto"/>
                <a:cs typeface="Roboto"/>
                <a:sym typeface="Roboto"/>
              </a:rPr>
              <a:t>4.Click the search icon.</a:t>
            </a: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dirty="0" smtClean="0">
                <a:latin typeface="Roboto"/>
                <a:ea typeface="Roboto"/>
                <a:cs typeface="Roboto"/>
                <a:sym typeface="Roboto"/>
              </a:rPr>
              <a:t>5.Select “bookshelves” as Category</a:t>
            </a: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dirty="0" smtClean="0">
                <a:latin typeface="Roboto"/>
                <a:ea typeface="Roboto"/>
                <a:cs typeface="Roboto"/>
                <a:sym typeface="Roboto"/>
              </a:rPr>
              <a:t>6. </a:t>
            </a:r>
            <a:r>
              <a:rPr lang="en-US" dirty="0" smtClean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Look for the Price Slider and make it below 15000.</a:t>
            </a: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7.Select the Storage type as open.</a:t>
            </a:r>
          </a:p>
          <a:p>
            <a:pPr mar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dirty="0" smtClean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8.</a:t>
            </a:r>
            <a:r>
              <a:rPr lang="en-US" dirty="0" smtClean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Display the name and price of first 3 Bookshelves.</a:t>
            </a: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272C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1276346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MMU\Downloads\160655327500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92125"/>
            <a:ext cx="12192000" cy="5873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 Case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13237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Display of bookshelves excluding out of stocks.</a:t>
            </a: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Look for the Bookshelves icon and click it :-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272C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Steps:- </a:t>
            </a: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dirty="0" smtClean="0">
                <a:latin typeface="Roboto"/>
                <a:ea typeface="Roboto"/>
                <a:cs typeface="Roboto"/>
                <a:sym typeface="Roboto"/>
              </a:rPr>
              <a:t>  1.Enter “Bookshelves ” in the search bar.</a:t>
            </a: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dirty="0" smtClean="0">
                <a:latin typeface="Roboto"/>
                <a:ea typeface="Roboto"/>
                <a:cs typeface="Roboto"/>
                <a:sym typeface="Roboto"/>
              </a:rPr>
              <a:t>  2 .Click the search icon.</a:t>
            </a:r>
          </a:p>
          <a:p>
            <a:pPr marL="457200" lvl="0" indent="-330200">
              <a:spcBef>
                <a:spcPts val="0"/>
              </a:spcBef>
              <a:spcAft>
                <a:spcPts val="0"/>
              </a:spcAft>
              <a:buClr>
                <a:srgbClr val="272C33"/>
              </a:buClr>
              <a:buSzPts val="1600"/>
              <a:buNone/>
            </a:pPr>
            <a:endParaRPr lang="en-US" dirty="0" smtClean="0">
              <a:solidFill>
                <a:srgbClr val="272C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>
              <a:spcBef>
                <a:spcPts val="0"/>
              </a:spcBef>
              <a:spcAft>
                <a:spcPts val="0"/>
              </a:spcAft>
              <a:buClr>
                <a:srgbClr val="272C33"/>
              </a:buClr>
              <a:buSzPts val="1600"/>
              <a:buNone/>
            </a:pPr>
            <a:r>
              <a:rPr lang="en-US" dirty="0" smtClean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3.Mouse hover to storage menu and select Bookshelves under Living Storage</a:t>
            </a:r>
          </a:p>
          <a:p>
            <a:pPr marL="457200" lvl="0" indent="-330200">
              <a:spcBef>
                <a:spcPts val="0"/>
              </a:spcBef>
              <a:spcAft>
                <a:spcPts val="0"/>
              </a:spcAft>
              <a:buClr>
                <a:srgbClr val="272C33"/>
              </a:buClr>
              <a:buSzPts val="1600"/>
              <a:buNone/>
            </a:pPr>
            <a:endParaRPr lang="en-US" dirty="0" smtClean="0">
              <a:solidFill>
                <a:srgbClr val="272C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>
              <a:spcBef>
                <a:spcPts val="0"/>
              </a:spcBef>
              <a:spcAft>
                <a:spcPts val="0"/>
              </a:spcAft>
              <a:buClr>
                <a:srgbClr val="272C33"/>
              </a:buClr>
              <a:buSzPts val="1600"/>
              <a:buNone/>
            </a:pPr>
            <a:r>
              <a:rPr lang="en-IN" dirty="0" smtClean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4.</a:t>
            </a:r>
            <a:r>
              <a:rPr lang="en-US" dirty="0" smtClean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Look for the Price Slider and make it below 15000.</a:t>
            </a: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5.Select the Storage type as open.</a:t>
            </a: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dirty="0" smtClean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6.Click on the Exclude out of stock check box.</a:t>
            </a:r>
            <a:endParaRPr lang="en-US" dirty="0" smtClean="0">
              <a:solidFill>
                <a:srgbClr val="272C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dirty="0" smtClean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7.</a:t>
            </a:r>
            <a:r>
              <a:rPr lang="en-US" dirty="0" smtClean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Display the name and price of first 3 Bookshelves.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1085" y="967248"/>
            <a:ext cx="8839202" cy="396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:\Users\AMMU\Downloads\160654733817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92125"/>
            <a:ext cx="12192000" cy="5873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 Case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Set the required conditions as per Second Hackathon Idea:-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272C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Steps:- </a:t>
            </a:r>
          </a:p>
          <a:p>
            <a:pPr marL="457200" lvl="0" indent="-330200">
              <a:spcBef>
                <a:spcPts val="0"/>
              </a:spcBef>
              <a:spcAft>
                <a:spcPts val="0"/>
              </a:spcAft>
              <a:buClr>
                <a:srgbClr val="272C33"/>
              </a:buClr>
              <a:buSzPts val="1600"/>
              <a:buNone/>
            </a:pPr>
            <a:r>
              <a:rPr lang="en-US" dirty="0" smtClean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1.Search for Collections.</a:t>
            </a:r>
          </a:p>
          <a:p>
            <a:pPr marL="457200" lvl="0" indent="-330200">
              <a:spcBef>
                <a:spcPts val="0"/>
              </a:spcBef>
              <a:spcAft>
                <a:spcPts val="0"/>
              </a:spcAft>
              <a:buClr>
                <a:srgbClr val="272C33"/>
              </a:buClr>
              <a:buSzPts val="1600"/>
              <a:buNone/>
            </a:pPr>
            <a:r>
              <a:rPr lang="en-US" dirty="0" smtClean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2.Look for Being-At-Home Category.</a:t>
            </a:r>
          </a:p>
          <a:p>
            <a:pPr marL="457200" lvl="0" indent="-330200">
              <a:spcBef>
                <a:spcPts val="0"/>
              </a:spcBef>
              <a:spcAft>
                <a:spcPts val="0"/>
              </a:spcAft>
              <a:buClr>
                <a:srgbClr val="272C33"/>
              </a:buClr>
              <a:buSzPts val="1600"/>
              <a:buNone/>
            </a:pPr>
            <a:r>
              <a:rPr lang="en-US" dirty="0" smtClean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3.Retrieve all the items and store it in a List.</a:t>
            </a:r>
          </a:p>
          <a:p>
            <a:pPr marL="457200" lvl="0" indent="-330200">
              <a:spcBef>
                <a:spcPts val="0"/>
              </a:spcBef>
              <a:spcAft>
                <a:spcPts val="0"/>
              </a:spcAft>
              <a:buClr>
                <a:srgbClr val="272C33"/>
              </a:buClr>
              <a:buSzPts val="1600"/>
              <a:buNone/>
            </a:pPr>
            <a:r>
              <a:rPr lang="en-US" dirty="0" smtClean="0">
                <a:solidFill>
                  <a:srgbClr val="272C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4.Display the List.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189</TotalTime>
  <Words>602</Words>
  <Application>Microsoft Office PowerPoint</Application>
  <PresentationFormat>Custom</PresentationFormat>
  <Paragraphs>96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Retrospect</vt:lpstr>
      <vt:lpstr>DISPLAY BOOKSHELVES HACKATHON</vt:lpstr>
      <vt:lpstr>Objective</vt:lpstr>
      <vt:lpstr>Problem Statement</vt:lpstr>
      <vt:lpstr>Hackathon Ideas</vt:lpstr>
      <vt:lpstr>Test Case 1</vt:lpstr>
      <vt:lpstr>Slide 6</vt:lpstr>
      <vt:lpstr>Test Case 2</vt:lpstr>
      <vt:lpstr>Slide 8</vt:lpstr>
      <vt:lpstr>Test Case 3</vt:lpstr>
      <vt:lpstr>Slide 10</vt:lpstr>
      <vt:lpstr>Test Case 4</vt:lpstr>
      <vt:lpstr>Slide 12</vt:lpstr>
      <vt:lpstr>Slide 13</vt:lpstr>
      <vt:lpstr>Slide 14</vt:lpstr>
      <vt:lpstr>Test Case 5</vt:lpstr>
      <vt:lpstr>Slide 16</vt:lpstr>
      <vt:lpstr>Slide 17</vt:lpstr>
      <vt:lpstr>Slide 18</vt:lpstr>
      <vt:lpstr>Test Case 6</vt:lpstr>
      <vt:lpstr>Slide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DISPLAY BOOKSHELVES HACKATHON</dc:title>
  <dc:creator>Anjana Rajeevan</dc:creator>
  <cp:lastModifiedBy>AMMU</cp:lastModifiedBy>
  <cp:revision>42</cp:revision>
  <dcterms:created xsi:type="dcterms:W3CDTF">2020-11-26T09:26:05Z</dcterms:created>
  <dcterms:modified xsi:type="dcterms:W3CDTF">2020-11-28T09:15:38Z</dcterms:modified>
</cp:coreProperties>
</file>